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64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A9AC8E8-6571-440D-A084-B93B8ABAFB3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827C22-6977-4D85-835B-03EF8DFCB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58200" cy="1800200"/>
          </a:xfrm>
        </p:spPr>
        <p:txBody>
          <a:bodyPr/>
          <a:lstStyle/>
          <a:p>
            <a:pPr algn="ctr"/>
            <a:r>
              <a:rPr lang="ru-RU" i="1" dirty="0"/>
              <a:t>Мини - музей </a:t>
            </a:r>
            <a:br>
              <a:rPr lang="ru-RU" i="1" dirty="0"/>
            </a:br>
            <a:r>
              <a:rPr lang="ru-RU" i="1" dirty="0"/>
              <a:t>«Город мастеров»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641776" cy="864096"/>
          </a:xfrm>
        </p:spPr>
        <p:txBody>
          <a:bodyPr>
            <a:normAutofit/>
          </a:bodyPr>
          <a:lstStyle/>
          <a:p>
            <a:r>
              <a:rPr lang="ru-RU" sz="1600" i="1" dirty="0">
                <a:solidFill>
                  <a:schemeClr val="tx1"/>
                </a:solidFill>
                <a:latin typeface="+mj-lt"/>
              </a:rPr>
              <a:t>Выполнено воспитателями </a:t>
            </a:r>
            <a:r>
              <a:rPr lang="ru-RU" sz="1600" i="1" dirty="0" err="1">
                <a:solidFill>
                  <a:schemeClr val="tx1"/>
                </a:solidFill>
                <a:latin typeface="+mj-lt"/>
              </a:rPr>
              <a:t>Тишаевой</a:t>
            </a:r>
            <a:r>
              <a:rPr lang="ru-RU" sz="1600" i="1" dirty="0">
                <a:solidFill>
                  <a:schemeClr val="tx1"/>
                </a:solidFill>
                <a:latin typeface="+mj-lt"/>
              </a:rPr>
              <a:t> Г.Б., </a:t>
            </a:r>
            <a:r>
              <a:rPr lang="ru-RU" sz="1600" i="1" dirty="0" err="1">
                <a:solidFill>
                  <a:schemeClr val="tx1"/>
                </a:solidFill>
                <a:latin typeface="+mj-lt"/>
              </a:rPr>
              <a:t>Чеклецовой</a:t>
            </a:r>
            <a:r>
              <a:rPr lang="ru-RU" sz="1600" i="1" dirty="0">
                <a:solidFill>
                  <a:schemeClr val="tx1"/>
                </a:solidFill>
                <a:latin typeface="+mj-lt"/>
              </a:rPr>
              <a:t> Е.В. и учителем-логопедом Девятовой И.С.</a:t>
            </a:r>
          </a:p>
        </p:txBody>
      </p:sp>
      <p:pic>
        <p:nvPicPr>
          <p:cNvPr id="4" name="Рисунок 3" descr="image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3923928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marL="812800" indent="-703263">
              <a:buNone/>
            </a:pPr>
            <a:r>
              <a:rPr lang="ru-RU" sz="3300" b="1" i="1" dirty="0">
                <a:latin typeface="+mj-lt"/>
              </a:rPr>
              <a:t>ЦЕЛЬ: </a:t>
            </a:r>
            <a:r>
              <a:rPr lang="ru-RU" sz="3300" i="1" dirty="0">
                <a:latin typeface="+mj-lt"/>
              </a:rPr>
              <a:t>Формирование познавательного интереса дошкольников к различным объектам и культуре народов мира.</a:t>
            </a:r>
          </a:p>
          <a:p>
            <a:pPr>
              <a:buNone/>
            </a:pPr>
            <a:endParaRPr lang="ru-RU" sz="3300" b="1" i="1" dirty="0">
              <a:latin typeface="+mj-lt"/>
            </a:endParaRPr>
          </a:p>
          <a:p>
            <a:pPr>
              <a:buNone/>
            </a:pPr>
            <a:r>
              <a:rPr lang="ru-RU" sz="3300" b="1" i="1" dirty="0">
                <a:latin typeface="+mj-lt"/>
              </a:rPr>
              <a:t>ЗАДАЧИ: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300" i="1" dirty="0">
                <a:latin typeface="+mj-lt"/>
              </a:rPr>
              <a:t>познакомить детей с народными промыслами в рамках истории родного края;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300" i="1" dirty="0">
                <a:latin typeface="+mj-lt"/>
              </a:rPr>
              <a:t>воспитывать интерес к культуре своих предков;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300" i="1" dirty="0">
                <a:latin typeface="+mj-lt"/>
              </a:rPr>
              <a:t>формировать представления о рукотворном мире;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300" i="1" dirty="0">
                <a:latin typeface="+mj-lt"/>
              </a:rPr>
              <a:t>развивать эстетическое восприятие, художественный вкус;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300" i="1" dirty="0">
                <a:latin typeface="+mj-lt"/>
              </a:rPr>
              <a:t>способствовать приобщению детей к искусству  в условиях дошкольного  учреждения.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ru-RU" sz="3300" i="1" dirty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ru-RU" sz="3300" b="1" i="1" dirty="0">
                <a:latin typeface="+mj-lt"/>
              </a:rPr>
              <a:t>ОЖИДАЕМЫЙ РЕЗУЛЬТАТ:</a:t>
            </a:r>
          </a:p>
          <a:p>
            <a:pPr>
              <a:lnSpc>
                <a:spcPct val="120000"/>
              </a:lnSpc>
              <a:buNone/>
            </a:pPr>
            <a:r>
              <a:rPr lang="ru-RU" sz="3300" i="1" dirty="0">
                <a:latin typeface="+mj-lt"/>
              </a:rPr>
              <a:t>           Создание мини-музея приобщит детей к миру общечеловеческих ценностей, расширит познавательный интерес, эмоциональное восприятие, обогатит словарный запас, позволит воспитать чувство гордости за общее дело, свою группу, детский сад и семью.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5976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/>
              <a:t>      </a:t>
            </a:r>
            <a:r>
              <a:rPr lang="ru-RU" sz="2200" i="1" dirty="0">
                <a:solidFill>
                  <a:schemeClr val="tx1"/>
                </a:solidFill>
              </a:rPr>
              <a:t>Мини-музей </a:t>
            </a:r>
            <a:r>
              <a:rPr lang="ru-RU" sz="2200" dirty="0"/>
              <a:t>—</a:t>
            </a:r>
            <a:r>
              <a:rPr lang="ru-RU" sz="2200" i="1" dirty="0">
                <a:solidFill>
                  <a:schemeClr val="tx1"/>
                </a:solidFill>
              </a:rPr>
              <a:t> это средство, объединяющее интересы педагогов, детей и родителей.</a:t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>     Он позволяет заложить основу гармоничного развития личности ребёнка, сформировать эстетический вкус, расширить кругозор.</a:t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>     Создание нашего мини-музея «Город мастеров» особенно актуально, поскольку в настоящее время одним из важнейших приоритетов современного образования является духовно-нравственное воспитание детей. Народно-прикладное творчество формирует интерес и любовь к традициям своего народа.</a:t>
            </a:r>
            <a:endParaRPr lang="ru-RU" sz="2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847" y="2276872"/>
            <a:ext cx="5900303" cy="4200207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198" y="764704"/>
            <a:ext cx="8363273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latin typeface="+mj-lt"/>
              </a:rPr>
              <a:t>РАЗДЕЛЫ И ЭКСПОНАТЫ:  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>
                <a:latin typeface="+mj-lt"/>
              </a:rPr>
              <a:t>народная игрушка </a:t>
            </a:r>
            <a:r>
              <a:rPr lang="ru-RU" sz="1800" dirty="0"/>
              <a:t>—</a:t>
            </a:r>
            <a:r>
              <a:rPr lang="ru-RU" sz="1800" i="1" dirty="0">
                <a:latin typeface="+mj-lt"/>
              </a:rPr>
              <a:t> свистульки, тряпичные куклы, игрушки-забавы;</a:t>
            </a:r>
          </a:p>
          <a:p>
            <a:pPr>
              <a:buFont typeface="Wingdings" pitchFamily="2" charset="2"/>
              <a:buChar char="v"/>
            </a:pPr>
            <a:r>
              <a:rPr lang="ru-RU" sz="1800" i="1" dirty="0">
                <a:latin typeface="+mj-lt"/>
              </a:rPr>
              <a:t>изделия народных промыслов из Гжели, </a:t>
            </a:r>
            <a:r>
              <a:rPr lang="ru-RU" sz="1800" i="1" dirty="0" err="1">
                <a:latin typeface="+mj-lt"/>
              </a:rPr>
              <a:t>Жостово</a:t>
            </a:r>
            <a:r>
              <a:rPr lang="ru-RU" sz="1800" i="1" dirty="0">
                <a:latin typeface="+mj-lt"/>
              </a:rPr>
              <a:t>, Городца, Хохломы, Дымково.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960" y="549108"/>
            <a:ext cx="7931224" cy="1728192"/>
          </a:xfrm>
        </p:spPr>
        <p:txBody>
          <a:bodyPr>
            <a:normAutofit/>
          </a:bodyPr>
          <a:lstStyle/>
          <a:p>
            <a:r>
              <a:rPr lang="ru-RU" sz="1800" dirty="0"/>
              <a:t>     </a:t>
            </a:r>
            <a:r>
              <a:rPr lang="ru-RU" sz="1800" i="1" dirty="0"/>
              <a:t>В рамках проектной деятельности «Королева ЛОЖКА» дети совместно с родителями приняли активное участие и пополнили музей рукотворными экспонатами. Наши воспитанники с удовольствием демонстрировали свои поделки и делились опытом по их изготовлению со своими сверстниками.</a:t>
            </a:r>
            <a:endParaRPr lang="ru-RU" sz="1800" dirty="0"/>
          </a:p>
        </p:txBody>
      </p:sp>
      <p:pic>
        <p:nvPicPr>
          <p:cNvPr id="5" name="Рисунок 4" descr="IMG_7428.jpg"/>
          <p:cNvPicPr>
            <a:picLocks noChangeAspect="1"/>
          </p:cNvPicPr>
          <p:nvPr/>
        </p:nvPicPr>
        <p:blipFill rotWithShape="1">
          <a:blip r:embed="rId2" cstate="print"/>
          <a:srcRect l="8308" t="13715" r="5289" b="5709"/>
          <a:stretch/>
        </p:blipFill>
        <p:spPr>
          <a:xfrm>
            <a:off x="4534208" y="3443288"/>
            <a:ext cx="3259956" cy="29464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614" y="2714607"/>
            <a:ext cx="4200207" cy="31501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1" r="3429"/>
          <a:stretch/>
        </p:blipFill>
        <p:spPr>
          <a:xfrm rot="5400000">
            <a:off x="5569373" y="1156362"/>
            <a:ext cx="1191574" cy="3258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621784" cy="4216338"/>
          </a:xfr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12960" y="1124744"/>
            <a:ext cx="7931224" cy="115255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     </a:t>
            </a:r>
            <a:r>
              <a:rPr lang="ru-RU" sz="1800" i="1" dirty="0"/>
              <a:t>Новая экспозиция мини-музея «Куклы народов мира» позволит сравнить костюмы и элементы быта разных этносов.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713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+mj-lt"/>
              </a:rPr>
              <a:t>     Мини-музей можно назвать информационно-коммуникативной системой, которая открывает ребёнку возможность первого проникновения в историю родного края. Только в таком музее используются приёмы подачи информации посредством игры: можно потрогать, поиграть и увидеть предмет в действии, создать собственный экспонат.</a:t>
            </a:r>
            <a:endParaRPr lang="ru-RU" sz="1600" dirty="0">
              <a:latin typeface="+mj-lt"/>
            </a:endParaRPr>
          </a:p>
        </p:txBody>
      </p:sp>
      <p:pic>
        <p:nvPicPr>
          <p:cNvPr id="6" name="Рисунок 5" descr="IMG_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5910299" cy="42056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421</TotalTime>
  <Words>322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Georgia</vt:lpstr>
      <vt:lpstr>Trebuchet MS</vt:lpstr>
      <vt:lpstr>Wingdings</vt:lpstr>
      <vt:lpstr>Wingdings 2</vt:lpstr>
      <vt:lpstr>Городская</vt:lpstr>
      <vt:lpstr>Мини - музей  «Город мастеров»</vt:lpstr>
      <vt:lpstr>Презентация PowerPoint</vt:lpstr>
      <vt:lpstr>      Мини-музей — это средство, объединяющее интересы педагогов, детей и родителей.      Он позволяет заложить основу гармоничного развития личности ребёнка, сформировать эстетический вкус, расширить кругозор.      Создание нашего мини-музея «Город мастеров» особенно актуально, поскольку в настоящее время одним из важнейших приоритетов современного образования является духовно-нравственное воспитание детей. Народно-прикладное творчество формирует интерес и любовь к традициям своего народа.</vt:lpstr>
      <vt:lpstr>Презентация PowerPoint</vt:lpstr>
      <vt:lpstr>     В рамках проектной деятельности «Королева ЛОЖКА» дети совместно с родителями приняли активное участие и пополнили музей рукотворными экспонатами. Наши воспитанники с удовольствием демонстрировали свои поделки и делились опытом по их изготовлению со своими сверстниками.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«Город мастеров»</dc:title>
  <dc:creator>1</dc:creator>
  <cp:lastModifiedBy>Мария Гриднева</cp:lastModifiedBy>
  <cp:revision>15</cp:revision>
  <dcterms:created xsi:type="dcterms:W3CDTF">2022-01-24T11:32:42Z</dcterms:created>
  <dcterms:modified xsi:type="dcterms:W3CDTF">2022-03-02T09:29:48Z</dcterms:modified>
</cp:coreProperties>
</file>