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1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6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3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347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288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787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098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9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4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E4C91F-9538-4EFD-9F6A-CAE5CF8C8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6975" r="-1" b="16031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BC512-D745-4B4D-8B20-09381E22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055534"/>
            <a:ext cx="10407602" cy="122623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EBEBEB"/>
                </a:solidFill>
              </a:rPr>
              <a:t>Кроссворд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734EDF-99E1-4335-B2A3-BA8B5E5E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322074"/>
            <a:ext cx="10407602" cy="464772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>
                    <a:lumMod val="40000"/>
                    <a:lumOff val="60000"/>
                  </a:schemeClr>
                </a:solidFill>
              </a:rPr>
              <a:t>Символика Российской Федерации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1590C-80AA-4E22-9001-61D65F72279B}"/>
              </a:ext>
            </a:extLst>
          </p:cNvPr>
          <p:cNvSpPr txBox="1"/>
          <p:nvPr/>
        </p:nvSpPr>
        <p:spPr>
          <a:xfrm>
            <a:off x="8951299" y="5719352"/>
            <a:ext cx="2730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Подготовила : воспитатель специальной группы № 5 Рылова Е. В.</a:t>
            </a:r>
          </a:p>
        </p:txBody>
      </p:sp>
    </p:spTree>
    <p:extLst>
      <p:ext uri="{BB962C8B-B14F-4D97-AF65-F5344CB8AC3E}">
        <p14:creationId xmlns:p14="http://schemas.microsoft.com/office/powerpoint/2010/main" val="31629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55BD3-B72C-42F3-BFF7-1ECC58F9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60BF9A-1C06-489E-AE18-D42384041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731520"/>
            <a:ext cx="9043851" cy="56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коробка, ед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006A1730-950C-4B7D-8889-9887EB0E79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2623" y="2060575"/>
            <a:ext cx="2977167" cy="4195763"/>
          </a:xfrm>
        </p:spPr>
      </p:pic>
      <p:pic>
        <p:nvPicPr>
          <p:cNvPr id="9" name="Объект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200A39E3-54AF-4A86-BEB4-43C284C05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4" y="2002785"/>
            <a:ext cx="5962925" cy="4253553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3676C9-C2EA-444C-9F09-238854E9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и Флаг</a:t>
            </a:r>
          </a:p>
        </p:txBody>
      </p:sp>
    </p:spTree>
    <p:extLst>
      <p:ext uri="{BB962C8B-B14F-4D97-AF65-F5344CB8AC3E}">
        <p14:creationId xmlns:p14="http://schemas.microsoft.com/office/powerpoint/2010/main" val="5140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CC985-B206-412F-B8CC-1863BDBC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Гимн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России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ABAA078F-452A-464A-87A9-7C0614FF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53294" y="647698"/>
            <a:ext cx="3851781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155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0F1EEC-D218-475A-87AC-EC8FC83E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Президент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нашей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страны</a:t>
            </a:r>
            <a:endParaRPr lang="en-US" sz="4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Объект 7" descr="Изображение выглядит как мужчина, одежда, костюм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AEFE6ADE-CF09-412E-B55C-5BE0D5803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15055" y="647698"/>
            <a:ext cx="3928260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346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6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7CAAC6-A47C-44EB-A941-5CC983C5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Московский</a:t>
            </a: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Кремль</a:t>
            </a:r>
            <a:endParaRPr lang="en-US" sz="3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7A7E6BE-204E-4C7B-9805-45BB12967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6463" r="1147"/>
          <a:stretch/>
        </p:blipFill>
        <p:spPr>
          <a:xfrm>
            <a:off x="1054840" y="965141"/>
            <a:ext cx="6076688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049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" name="Oval 18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2" name="Picture 20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22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24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Объект 7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BF129ABC-DA19-40A3-A8F7-63B233736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14759" r="18455" b="-1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10" name="Объект 9" descr="Изображение выглядит как здание, часы, объек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DAE5C17-8D40-44D7-AF09-83E3A0023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r="247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4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0C3AEB-2FF5-4CEC-B800-5A62068A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Спасская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Башня</a:t>
            </a:r>
            <a:r>
              <a:rPr lang="en-US" sz="4800" dirty="0">
                <a:solidFill>
                  <a:srgbClr val="EBEBEB"/>
                </a:solidFill>
              </a:rPr>
              <a:t> и </a:t>
            </a:r>
            <a:r>
              <a:rPr lang="en-US" sz="4800" dirty="0" err="1">
                <a:solidFill>
                  <a:srgbClr val="EBEBEB"/>
                </a:solidFill>
              </a:rPr>
              <a:t>Куранты</a:t>
            </a:r>
            <a:endParaRPr lang="en-US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80867-3E63-4285-96ED-5C702568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по вертикали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41D0C-7A2F-4B16-8F82-6CE14115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Музыкальный символ страны ?</a:t>
            </a:r>
          </a:p>
          <a:p>
            <a:r>
              <a:rPr lang="ru-RU" dirty="0"/>
              <a:t>4. Крепость в центре города Москвы ?</a:t>
            </a:r>
          </a:p>
          <a:p>
            <a:r>
              <a:rPr lang="ru-RU" dirty="0"/>
              <a:t>6. Самая главная башня Кремля ?</a:t>
            </a:r>
          </a:p>
        </p:txBody>
      </p:sp>
    </p:spTree>
    <p:extLst>
      <p:ext uri="{BB962C8B-B14F-4D97-AF65-F5344CB8AC3E}">
        <p14:creationId xmlns:p14="http://schemas.microsoft.com/office/powerpoint/2010/main" val="23977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D7B0-3393-415D-B7CB-DC55D8B8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по горизонтали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26436-EBA1-4704-AD88-10A01D72C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3х-цветный полосатый символ страны ?</a:t>
            </a:r>
          </a:p>
          <a:p>
            <a:r>
              <a:rPr lang="ru-RU" dirty="0"/>
              <a:t>3. Кто руководит нашей страной ?</a:t>
            </a:r>
          </a:p>
          <a:p>
            <a:r>
              <a:rPr lang="ru-RU" dirty="0"/>
              <a:t>5. </a:t>
            </a:r>
            <a:r>
              <a:rPr lang="ru-RU" dirty="0" smtClean="0"/>
              <a:t>Щит, </a:t>
            </a:r>
            <a:r>
              <a:rPr lang="ru-RU" dirty="0"/>
              <a:t>на котором изображен Георгий Победоносец ?</a:t>
            </a:r>
          </a:p>
          <a:p>
            <a:r>
              <a:rPr lang="ru-RU" dirty="0"/>
              <a:t>7. Часы на Спасской башне ?</a:t>
            </a:r>
          </a:p>
          <a:p>
            <a:r>
              <a:rPr lang="ru-RU" dirty="0"/>
              <a:t>8. </a:t>
            </a:r>
            <a:r>
              <a:rPr lang="ru-RU" dirty="0" smtClean="0"/>
              <a:t>Город, </a:t>
            </a:r>
            <a:r>
              <a:rPr lang="ru-RU" dirty="0"/>
              <a:t>в котором мы живем ?</a:t>
            </a:r>
          </a:p>
        </p:txBody>
      </p:sp>
    </p:spTree>
    <p:extLst>
      <p:ext uri="{BB962C8B-B14F-4D97-AF65-F5344CB8AC3E}">
        <p14:creationId xmlns:p14="http://schemas.microsoft.com/office/powerpoint/2010/main" val="20103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C75E4-5798-45AE-90D2-ECD349EA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053"/>
          </a:xfrm>
        </p:spPr>
        <p:txBody>
          <a:bodyPr/>
          <a:lstStyle/>
          <a:p>
            <a:r>
              <a:rPr lang="ru-RU" dirty="0"/>
              <a:t>Кроссворд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A868E5-7EB7-4426-BE2E-03BEE695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429" y="261258"/>
            <a:ext cx="9658948" cy="63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Кроссворд </vt:lpstr>
      <vt:lpstr>Герб и Флаг</vt:lpstr>
      <vt:lpstr>Гимн России</vt:lpstr>
      <vt:lpstr>Президент нашей страны</vt:lpstr>
      <vt:lpstr>Московский Кремль</vt:lpstr>
      <vt:lpstr>Спасская Башня и Куранты</vt:lpstr>
      <vt:lpstr>Вопросы по вертикали</vt:lpstr>
      <vt:lpstr>Вопросы по горизонтали</vt:lpstr>
      <vt:lpstr>Кроссворд</vt:lpstr>
      <vt:lpstr>Ответы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</dc:title>
  <dc:creator>alina shipova</dc:creator>
  <cp:lastModifiedBy>Светлана Драхлер</cp:lastModifiedBy>
  <cp:revision>2</cp:revision>
  <dcterms:created xsi:type="dcterms:W3CDTF">2020-04-13T09:26:28Z</dcterms:created>
  <dcterms:modified xsi:type="dcterms:W3CDTF">2020-04-15T08:41:08Z</dcterms:modified>
</cp:coreProperties>
</file>